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70" r:id="rId2"/>
    <p:sldId id="257" r:id="rId3"/>
    <p:sldId id="256" r:id="rId4"/>
    <p:sldId id="269" r:id="rId5"/>
    <p:sldId id="271" r:id="rId6"/>
    <p:sldId id="268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917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917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062F0-EB38-4921-83A4-46B509F4D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12000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EC0DE-9B89-4AAA-A01F-383E90C34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0B0EC-F305-4E7B-8338-E89B84AF2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B75DD-0319-41A6-B90F-BB0EE2FCD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D79A7-03F2-49F4-809D-86F98F6D3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B45AC-A8B3-4E3F-8F13-66779F106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F905F-5920-4EF3-B702-8AF2DF356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BBBBC-F32F-4B55-841A-95417309D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BCAA9-095D-46E9-B9B8-36B05E8BB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55310-0F08-42FB-87AD-6DE8DACB7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A6913-4169-4478-BC55-C4DF28CDE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BF2EC-ADAE-49BA-B0D2-227A53D91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29686-1B14-4F59-937D-DF72EA416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0B1FA-C756-44A9-B974-0740002F3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813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813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81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813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13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13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14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14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81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814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4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4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4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4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4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815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5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5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5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5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42F7902-B7AF-4FD5-8E47-3D9C28F54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ransition spd="slow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0" grpId="0"/>
      <p:bldP spid="48151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815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81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81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815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81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81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815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81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81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815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81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81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815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81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481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09600" y="1295400"/>
            <a:ext cx="8534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/>
              <a:t>Финикия–древняя страна мореплавателей</a:t>
            </a:r>
          </a:p>
        </p:txBody>
      </p:sp>
    </p:spTree>
  </p:cSld>
  <p:clrMapOvr>
    <a:masterClrMapping/>
  </p:clrMapOvr>
  <p:transition spd="slow" advClick="0" advTm="12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050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На каком побережье Средиземного моря располагалась Финикия?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Какой рельеф на территории этого государства?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Есть ли в Финикии такие крупные реки как Нил, Тигр, Евфрат?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Какие крупные города существовали в древней Финикии?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Сегодня территория Финикии – это, какое государство?  </a:t>
            </a:r>
          </a:p>
        </p:txBody>
      </p:sp>
      <p:pic>
        <p:nvPicPr>
          <p:cNvPr id="4099" name="Picture 5" descr="C:\Documents and Settings\user\Local Settings\Temporary Internet Files\Content.IE5\UHM5Q7C7\MC90037107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6950" y="26988"/>
            <a:ext cx="13557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819400"/>
            <a:ext cx="8229600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/>
              <a:t>А знаете ли вы</a:t>
            </a:r>
            <a:r>
              <a:rPr lang="ru-RU" sz="2800" b="1" i="1" dirty="0" smtClean="0"/>
              <a:t>..</a:t>
            </a:r>
            <a:br>
              <a:rPr lang="ru-RU" sz="2800" b="1" i="1" dirty="0" smtClean="0"/>
            </a:br>
            <a:r>
              <a:rPr lang="ru-RU" sz="2800" b="1" i="1" dirty="0" smtClean="0"/>
              <a:t>- Что древние финикийцы достигли берегов Испании изобилующей серебром</a:t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- Достигли берегов Великобритании</a:t>
            </a:r>
            <a:br>
              <a:rPr lang="ru-RU" sz="2800" b="1" i="1" dirty="0" smtClean="0"/>
            </a:br>
            <a:r>
              <a:rPr lang="ru-RU" sz="2800" b="1" i="1" dirty="0" smtClean="0"/>
              <a:t>и Ирландии откуда привозили олово</a:t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- Бывали на Янтарных берегах Прибалтики где было много затвердевшей массы, пригодной для изготовления бус</a:t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- Что финикийцы доказали, что Африка окружена морем?</a:t>
            </a:r>
          </a:p>
        </p:txBody>
      </p:sp>
    </p:spTree>
  </p:cSld>
  <p:clrMapOvr>
    <a:masterClrMapping/>
  </p:clrMapOvr>
  <p:transition spd="slow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  <p:bldP spid="512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62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/>
              <a:t>Работая в проекте, мы с вами узнаем:</a:t>
            </a:r>
            <a:br>
              <a:rPr lang="ru-RU" sz="3600" b="1" dirty="0" smtClean="0"/>
            </a:br>
            <a:r>
              <a:rPr lang="ru-RU" sz="3600" dirty="0" smtClean="0"/>
              <a:t>- Почему финикийцев считали смелыми мореплавателям? Какие географические открытия сделали финикийцы?     </a:t>
            </a:r>
            <a:br>
              <a:rPr lang="ru-RU" sz="3600" dirty="0" smtClean="0"/>
            </a:br>
            <a:r>
              <a:rPr lang="ru-RU" sz="3600" dirty="0" smtClean="0"/>
              <a:t>-Почему они пользовались дурной славой?</a:t>
            </a:r>
            <a:br>
              <a:rPr lang="ru-RU" sz="3600" dirty="0" smtClean="0"/>
            </a:br>
            <a:r>
              <a:rPr lang="ru-RU" sz="3600" dirty="0" smtClean="0"/>
              <a:t>- Какими замечательными мастерами были финикийские ремесленники?</a:t>
            </a:r>
            <a:br>
              <a:rPr lang="ru-RU" sz="3600" dirty="0" smtClean="0"/>
            </a:br>
            <a:r>
              <a:rPr lang="ru-RU" sz="3600" dirty="0" smtClean="0"/>
              <a:t>-Какие географические открытия сделали финикийцы?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219200" y="3429000"/>
            <a:ext cx="7924800" cy="7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smtClean="0"/>
              <a:t>.</a:t>
            </a:r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ransition spd="slow" advClick="0" advTm="12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3276600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bg1"/>
                </a:solidFill>
              </a:rPr>
              <a:t>мореплаватели</a:t>
            </a:r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>
          <a:blip r:embed="rId2"/>
          <a:srcRect l="14676" t="16368" r="14235" b="17093"/>
          <a:stretch>
            <a:fillRect/>
          </a:stretch>
        </p:blipFill>
        <p:spPr bwMode="auto">
          <a:xfrm>
            <a:off x="1066800" y="1143000"/>
            <a:ext cx="243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l="13504" t="12650" r="13408" b="10428"/>
          <a:stretch>
            <a:fillRect/>
          </a:stretch>
        </p:blipFill>
        <p:spPr>
          <a:xfrm>
            <a:off x="5486400" y="1295400"/>
            <a:ext cx="2528888" cy="2057400"/>
          </a:xfrm>
          <a:noFill/>
        </p:spPr>
      </p:pic>
      <p:sp>
        <p:nvSpPr>
          <p:cNvPr id="8" name="TextBox 7"/>
          <p:cNvSpPr txBox="1"/>
          <p:nvPr/>
        </p:nvSpPr>
        <p:spPr>
          <a:xfrm>
            <a:off x="5029200" y="3352800"/>
            <a:ext cx="3276600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bg1"/>
                </a:solidFill>
              </a:rPr>
              <a:t>купцы</a:t>
            </a:r>
          </a:p>
        </p:txBody>
      </p:sp>
      <p:pic>
        <p:nvPicPr>
          <p:cNvPr id="7174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 l="19295" t="23590" r="19167" b="25128"/>
          <a:stretch>
            <a:fillRect/>
          </a:stretch>
        </p:blipFill>
        <p:spPr>
          <a:xfrm>
            <a:off x="990600" y="4800600"/>
            <a:ext cx="2438400" cy="2359025"/>
          </a:xfrm>
          <a:noFill/>
        </p:spPr>
      </p:pic>
      <p:pic>
        <p:nvPicPr>
          <p:cNvPr id="10" name="Picture 10">
            <a:hlinkClick r:id="" action="ppaction://hlinkshowjump?jump=nextslide"/>
            <a:hlinkHover r:id="" action="ppaction://hlinkshowjump?jump=nextslide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/>
          <a:srcRect l="32756" t="15912" r="32628" b="19986"/>
          <a:stretch>
            <a:fillRect/>
          </a:stretch>
        </p:blipFill>
        <p:spPr>
          <a:xfrm>
            <a:off x="5715000" y="3962400"/>
            <a:ext cx="2149475" cy="2514600"/>
          </a:xfrm>
        </p:spPr>
      </p:pic>
      <p:sp>
        <p:nvSpPr>
          <p:cNvPr id="23" name="TextBox 22"/>
          <p:cNvSpPr txBox="1"/>
          <p:nvPr/>
        </p:nvSpPr>
        <p:spPr>
          <a:xfrm>
            <a:off x="5257800" y="609600"/>
            <a:ext cx="3276600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bg1"/>
                </a:solidFill>
              </a:rPr>
              <a:t>ремесленники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" y="3581400"/>
            <a:ext cx="4495800" cy="1077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bg1"/>
                </a:solidFill>
              </a:rPr>
              <a:t>« торговцы живым товаром»</a:t>
            </a:r>
          </a:p>
        </p:txBody>
      </p:sp>
    </p:spTree>
  </p:cSld>
  <p:clrMapOvr>
    <a:masterClrMapping/>
  </p:clrMapOvr>
  <p:transition spd="slow" advClick="0" advTm="12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Спасибо за внимание!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1676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800" smtClean="0"/>
              <a:t>Приглашаю принять участие в проекте!</a:t>
            </a:r>
          </a:p>
        </p:txBody>
      </p:sp>
    </p:spTree>
  </p:cSld>
  <p:clrMapOvr>
    <a:masterClrMapping/>
  </p:clrMapOvr>
  <p:transition spd="slow" advClick="0" advTm="1200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698</TotalTime>
  <Words>82</Words>
  <Application>Microsoft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Вершина горы</vt:lpstr>
      <vt:lpstr>Финикия–древняя страна мореплавателей</vt:lpstr>
      <vt:lpstr>Слайд 2</vt:lpstr>
      <vt:lpstr>А знаете ли вы.. - Что древние финикийцы достигли берегов Испании изобилующей серебром   - Достигли берегов Великобритании и Ирландии откуда привозили олово  - Бывали на Янтарных берегах Прибалтики где было много затвердевшей массы, пригодной для изготовления бус  - Что финикийцы доказали, что Африка окружена морем?</vt:lpstr>
      <vt:lpstr>Работая в проекте, мы с вами узнаем: - Почему финикийцев считали смелыми мореплавателям? Какие географические открытия сделали финикийцы?      -Почему они пользовались дурной славой? - Какими замечательными мастерами были финикийские ремесленники? -Какие географические открытия сделали финикийцы?</vt:lpstr>
      <vt:lpstr>Слайд 5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ТАМАРА</cp:lastModifiedBy>
  <cp:revision>55</cp:revision>
  <cp:lastPrinted>1601-01-01T00:00:00Z</cp:lastPrinted>
  <dcterms:created xsi:type="dcterms:W3CDTF">1601-01-01T00:00:00Z</dcterms:created>
  <dcterms:modified xsi:type="dcterms:W3CDTF">2011-11-14T04:19:34Z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